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3" r:id="rId9"/>
    <p:sldId id="260" r:id="rId10"/>
    <p:sldId id="264" r:id="rId11"/>
    <p:sldId id="261" r:id="rId12"/>
    <p:sldId id="265" r:id="rId13"/>
    <p:sldId id="262" r:id="rId14"/>
    <p:sldId id="266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7"/>
  </p:normalViewPr>
  <p:slideViewPr>
    <p:cSldViewPr snapToGrid="0" snapToObjects="1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6A4D4E-EAE7-7E49-BEFC-A32F02068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518DB-7365-D241-AEC3-569855C98F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818220-48CA-6844-9D09-AF8B1B42C2D1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432EDA-EF5A-BC41-B70B-227EA61C0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465F36-AD7C-8D46-BB53-CD0925CD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02F8-F876-4046-BCCD-4C47047B4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3351-D7EC-A044-BCFE-3DCAF74C3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979DDF-C658-664E-ADA9-A03C6D4B7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92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13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22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94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5456" y="257695"/>
            <a:ext cx="6833060" cy="325226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5456" y="3740583"/>
            <a:ext cx="6833059" cy="1671925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b="0" dirty="0"/>
              <a:t>Speaker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27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65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3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1" y="1825625"/>
            <a:ext cx="574270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2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7" y="365125"/>
            <a:ext cx="1166552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618" y="1681163"/>
            <a:ext cx="57389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618" y="2505075"/>
            <a:ext cx="573895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611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611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5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6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332509"/>
            <a:ext cx="4476461" cy="17248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32509"/>
            <a:ext cx="6172200" cy="5536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64" y="2057400"/>
            <a:ext cx="44764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8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2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5FBAF6-927D-8E42-806C-9682F08A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091" y="365125"/>
            <a:ext cx="116101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15126-FB0B-C442-B926-BAAEB1BFA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091" y="1825625"/>
            <a:ext cx="1161010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B58C2-9BE6-6AFD-5439-CEBA391F13A5}"/>
              </a:ext>
            </a:extLst>
          </p:cNvPr>
          <p:cNvSpPr txBox="1"/>
          <p:nvPr userDrawn="1"/>
        </p:nvSpPr>
        <p:spPr>
          <a:xfrm>
            <a:off x="277091" y="6176963"/>
            <a:ext cx="196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2023 by ASPHO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8B250AD-5EEA-C24D-8F00-A6428F0E3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11775" y="1122363"/>
            <a:ext cx="6564313" cy="2387600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252F0D66-137E-FE47-8C21-F6B35E5632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11775" y="3602038"/>
            <a:ext cx="6564313" cy="1655762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891" y="1432227"/>
            <a:ext cx="11610109" cy="4351338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69051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D6F-05A3-4431-9547-40D03B9C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E2CB-A21B-4E3C-9C73-985D88865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4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DA75EEC-E50A-0844-B502-D1E32D535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This talk will follow the topical structure suggested by the ABP: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78EB8F-E836-451E-9FA2-0AA22A1D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9" y="1780180"/>
            <a:ext cx="11322321" cy="41373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891" y="1432227"/>
            <a:ext cx="11610109" cy="4351338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Basic Science and Pathophysiology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Epidemiology and Risk Assessment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Diagnosis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Management and Treatment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891" y="1432227"/>
            <a:ext cx="11610109" cy="4351338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Basic Science and Pathophysiology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167482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85DD-B5C7-4838-B2C0-CA2D921A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9C5EC-424D-4808-B872-FD0833436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6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891" y="1432227"/>
            <a:ext cx="11610109" cy="4351338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Epidemiology and Risk Assessment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72386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9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891" y="1432227"/>
            <a:ext cx="11610109" cy="4351338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Diagnosis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279204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7511-5026-4D83-8E58-9B4A80FF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25D41-78D8-42CD-8E5D-ED9206F50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28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156A716-7857-D34B-9CDB-2C2B37804448}" vid="{94BA6E4C-853C-4A43-B92C-A561C3530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214DB234C54691908C6F3DF6D4DB" ma:contentTypeVersion="16" ma:contentTypeDescription="Create a new document." ma:contentTypeScope="" ma:versionID="50ed737f5f2bd7ceaa98a187e0ccaa75">
  <xsd:schema xmlns:xsd="http://www.w3.org/2001/XMLSchema" xmlns:xs="http://www.w3.org/2001/XMLSchema" xmlns:p="http://schemas.microsoft.com/office/2006/metadata/properties" xmlns:ns2="5e0533bb-bfdf-45c4-9e5c-1558b0841ffd" xmlns:ns3="9c46be9e-554d-43f0-bc75-21fbb32bf30c" targetNamespace="http://schemas.microsoft.com/office/2006/metadata/properties" ma:root="true" ma:fieldsID="23697daaef9795037ab5ec31f3c509ee" ns2:_="" ns3:_="">
    <xsd:import namespace="5e0533bb-bfdf-45c4-9e5c-1558b0841ffd"/>
    <xsd:import namespace="9c46be9e-554d-43f0-bc75-21fbb32bf3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33bb-bfdf-45c4-9e5c-1558b0841f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2caf26-25ad-42a2-bb61-6898ce245ac9}" ma:internalName="TaxCatchAll" ma:showField="CatchAllData" ma:web="5e0533bb-bfdf-45c4-9e5c-1558b0841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6be9e-554d-43f0-bc75-21fbb32b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e17280-6357-4f01-98d8-aff652f546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0533bb-bfdf-45c4-9e5c-1558b0841ffd" xsi:nil="true"/>
    <lcf76f155ced4ddcb4097134ff3c332f xmlns="9c46be9e-554d-43f0-bc75-21fbb32bf3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47B750-79F4-4954-B3C9-BCE977E647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0533bb-bfdf-45c4-9e5c-1558b0841ffd"/>
    <ds:schemaRef ds:uri="9c46be9e-554d-43f0-bc75-21fbb32bf3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504C25-DA27-46BB-B852-9D9E90EEC2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8143EA-8905-49D9-A848-DB67641D5A2B}">
  <ds:schemaRefs>
    <ds:schemaRef ds:uri="http://schemas.microsoft.com/office/2006/metadata/properties"/>
    <ds:schemaRef ds:uri="http://schemas.microsoft.com/office/infopath/2007/PartnerControls"/>
    <ds:schemaRef ds:uri="5e0533bb-bfdf-45c4-9e5c-1558b0841ffd"/>
    <ds:schemaRef ds:uri="9c46be9e-554d-43f0-bc75-21fbb32bf30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77</Words>
  <Application>Microsoft Office PowerPoint</Application>
  <PresentationFormat>Widescreen</PresentationFormat>
  <Paragraphs>26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This talk will follow the topical structure suggested by the ABP: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Jones</dc:creator>
  <cp:lastModifiedBy>Ryan Wilkinson</cp:lastModifiedBy>
  <cp:revision>8</cp:revision>
  <dcterms:created xsi:type="dcterms:W3CDTF">2020-10-02T16:01:30Z</dcterms:created>
  <dcterms:modified xsi:type="dcterms:W3CDTF">2022-09-16T15:08:27Z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0x010100579A214DB234C54691908C6F3DF6D4DB</vt:lpwstr>
  </property>
  <property fmtid="{D5CDD505-2E9C-101B-9397-08002B2CF9AE}" pid="3" name="Order">
    <vt:r8>100</vt:r8>
  </property>
</Properties>
</file>